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03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20</Slides>
  <Notes>20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2019-01-30T17:37:59Z</dcterms:created>
  <dcterms:modified xsi:type="dcterms:W3CDTF">2019-01-30T16:38:02Z</dcterms:modified>
</cp:coreProperties>
</file>